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24123-5EF1-75C1-91D3-7DD4DD75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D83D4D-79AB-F3C6-8236-FAAA147E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6B62-60C6-4B1F-A190-B9513F35BE56}" type="datetimeFigureOut">
              <a:rPr lang="nl-NL" smtClean="0"/>
              <a:t>8-10-2025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19F623-C277-9BBA-6DAE-603BFFD1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6A1A5B-34EE-0654-EEE1-00950FC3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3A7C-C469-4993-B5DC-F2A93C21A2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18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1ACC738-F297-81A2-21B8-4DBA0E1F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B4D512-3F17-66D8-16B8-7E292C521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DD4C8E-865D-334B-8C1C-0D70C4E3B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06B62-60C6-4B1F-A190-B9513F35BE56}" type="datetimeFigureOut">
              <a:rPr lang="nl-NL" smtClean="0"/>
              <a:t>8-10-2025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19DD50-A3FA-B265-2B27-F04EF5B5A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D69806-FFB4-EF9F-4093-BB2924E62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3A7C-C469-4993-B5DC-F2A93C21A2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64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300D9FB-CE0B-B165-C1C1-4B8BDADD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D25378-2613-9E6D-F1A4-B74A8034EE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3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C56F355-0811-4E23-0CBB-9040AB77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4B91FD-B87E-0839-43EB-F1C2E6CC0E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4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FA4B232-86EF-E375-5FFF-EFBC4718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2DF999-A333-8B48-3D29-C67089B89E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5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5A9BAD6-DE0C-9F25-C00A-73F9DCA9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9B39AA3-8F8B-712E-AFE4-E1EF44AFD6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68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7E19D3D-0C33-A659-7A8D-50F4D895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499CF1-7F54-2A87-2120-137424B369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7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C927B90-AA36-9509-CFFE-294CBF45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A1B819-A30D-9597-4423-CC766C7E4D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63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9C8772-09F6-EB8D-27CA-5C33AC1A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EDF065A-F410-CA38-B39E-FF96FD87D3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05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F4D3069-B546-3E11-54A7-7B858CAC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850A1A-9CAA-051A-1CE5-E8BE52002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1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B60784-B0D0-7898-3524-FE967A34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414C9B6-04D9-F0D9-98B7-7AAE8A6573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9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369DD0E-B6ED-A3E6-4F5B-FA334B71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7E5DBD8-E5A5-D564-8297-6B50ED973D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A50CF5B-3B16-F6E8-7380-408F412F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F86824-5D2F-BC0B-F52E-FCD06DE41E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1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4ADFE23-2E1D-853B-65A7-E0E8CC8B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C468AF-870F-986B-F6E5-1C6EE873BD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8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5FA7F2D-7D2B-DAC5-4E6A-A803E8E3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C46688-B071-A187-F339-09A4F06E9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5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3783A6-E6A3-A30D-46A0-BB43018E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BCD0A9-0312-BBA2-BE72-071BAE8055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2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7960ADD-1F65-DCD0-F866-C30AABCA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CB5250-5BD6-9E77-8CB3-5E6EC217F7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5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AB58D7B-88E1-A719-35C5-CF72BF6D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624957-7B67-4137-F55F-3D215A743C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835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2025-10-08T17:47:22Z</dcterms:created>
  <dcterms:modified xsi:type="dcterms:W3CDTF">2025-10-08T17:47:22Z</dcterms:modified>
</cp:coreProperties>
</file>